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Roboto Slab" pitchFamily="2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BeRx5BAU1vfV3JBVkjrVIIDur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58"/>
  </p:normalViewPr>
  <p:slideViewPr>
    <p:cSldViewPr snapToGrid="0">
      <p:cViewPr varScale="1">
        <p:scale>
          <a:sx n="160" d="100"/>
          <a:sy n="160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419407" y="3540447"/>
            <a:ext cx="8520600" cy="8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nl" sz="4200" b="1" dirty="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De Nederlandsche Tafelronde</a:t>
            </a:r>
            <a:endParaRPr sz="4200" b="1" dirty="0">
              <a:solidFill>
                <a:schemeClr val="lt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419407" y="4231922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l" sz="23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Powerpoint format</a:t>
            </a:r>
            <a:endParaRPr sz="2300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nl" b="1">
                <a:solidFill>
                  <a:srgbClr val="333C4E"/>
                </a:solidFill>
                <a:latin typeface="Roboto Slab"/>
                <a:ea typeface="Roboto Slab"/>
                <a:cs typeface="Roboto Slab"/>
                <a:sym typeface="Roboto Slab"/>
              </a:rPr>
              <a:t>Hier komt een kop</a:t>
            </a:r>
            <a:endParaRPr b="1">
              <a:solidFill>
                <a:srgbClr val="333C4E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nl">
                <a:solidFill>
                  <a:srgbClr val="737373"/>
                </a:solidFill>
              </a:rPr>
              <a:t>Hier komt tekst te staan</a:t>
            </a:r>
            <a:endParaRPr>
              <a:solidFill>
                <a:srgbClr val="737373"/>
              </a:solidFill>
            </a:endParaRPr>
          </a:p>
        </p:txBody>
      </p:sp>
      <p:pic>
        <p:nvPicPr>
          <p:cNvPr id="62" name="Google Shape;6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4355" y="446218"/>
            <a:ext cx="1722348" cy="572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>
            <a:spLocks noGrp="1"/>
          </p:cNvSpPr>
          <p:nvPr>
            <p:ph type="title"/>
          </p:nvPr>
        </p:nvSpPr>
        <p:spPr>
          <a:xfrm>
            <a:off x="311700" y="2263950"/>
            <a:ext cx="8520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nl" b="1">
                <a:solidFill>
                  <a:srgbClr val="333C4E"/>
                </a:solidFill>
                <a:latin typeface="Roboto Slab"/>
                <a:ea typeface="Roboto Slab"/>
                <a:cs typeface="Roboto Slab"/>
                <a:sym typeface="Roboto Slab"/>
              </a:rPr>
              <a:t>“Hier kan een korte tekst komen te staan”</a:t>
            </a:r>
            <a:endParaRPr b="1">
              <a:solidFill>
                <a:srgbClr val="333C4E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nl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Hier komt een kop</a:t>
            </a:r>
            <a:endParaRPr b="1">
              <a:solidFill>
                <a:schemeClr val="lt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3" name="Google Shape;7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nl">
                <a:solidFill>
                  <a:schemeClr val="lt1"/>
                </a:solidFill>
              </a:rPr>
              <a:t>Hier komt tekst te staan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74" name="Google Shape;74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4355" y="446218"/>
            <a:ext cx="1722348" cy="572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5" title="Grijze achtergrond.png"/>
          <p:cNvPicPr preferRelativeResize="0"/>
          <p:nvPr/>
        </p:nvPicPr>
        <p:blipFill rotWithShape="1">
          <a:blip r:embed="rId3">
            <a:alphaModFix/>
          </a:blip>
          <a:srcRect t="5555" b="5555"/>
          <a:stretch/>
        </p:blipFill>
        <p:spPr>
          <a:xfrm>
            <a:off x="-701553" y="0"/>
            <a:ext cx="10287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44650" y="-59075"/>
            <a:ext cx="9354048" cy="526164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nl" b="1">
                <a:solidFill>
                  <a:srgbClr val="333C4E"/>
                </a:solidFill>
                <a:latin typeface="Roboto Slab"/>
                <a:ea typeface="Roboto Slab"/>
                <a:cs typeface="Roboto Slab"/>
                <a:sym typeface="Roboto Slab"/>
              </a:rPr>
              <a:t>Hier komt een kop</a:t>
            </a:r>
            <a:endParaRPr b="1">
              <a:solidFill>
                <a:srgbClr val="333C4E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82" name="Google Shape;8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nl">
                <a:solidFill>
                  <a:srgbClr val="737373"/>
                </a:solidFill>
              </a:rPr>
              <a:t>Hier komt tekst te staan</a:t>
            </a:r>
            <a:endParaRPr>
              <a:solidFill>
                <a:srgbClr val="737373"/>
              </a:solidFill>
            </a:endParaRPr>
          </a:p>
        </p:txBody>
      </p:sp>
      <p:pic>
        <p:nvPicPr>
          <p:cNvPr id="83" name="Google Shape;8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84355" y="446218"/>
            <a:ext cx="1722348" cy="572701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5"/>
          <p:cNvSpPr/>
          <p:nvPr/>
        </p:nvSpPr>
        <p:spPr>
          <a:xfrm>
            <a:off x="4064950" y="-2187150"/>
            <a:ext cx="9517800" cy="9517800"/>
          </a:xfrm>
          <a:prstGeom prst="ellipse">
            <a:avLst/>
          </a:prstGeom>
          <a:noFill/>
          <a:ln w="114300" cap="flat" cmpd="sng">
            <a:solidFill>
              <a:srgbClr val="EF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>
            <a:spLocks noGrp="1"/>
          </p:cNvSpPr>
          <p:nvPr>
            <p:ph type="ctrTitle"/>
          </p:nvPr>
        </p:nvSpPr>
        <p:spPr>
          <a:xfrm>
            <a:off x="311707" y="2130147"/>
            <a:ext cx="8520600" cy="8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nl" sz="42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Bedankt!</a:t>
            </a:r>
            <a:endParaRPr sz="4200" b="1">
              <a:solidFill>
                <a:schemeClr val="lt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Macintosh PowerPoint</Application>
  <PresentationFormat>Diavoorstelling (16:9)</PresentationFormat>
  <Paragraphs>10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Roboto Slab</vt:lpstr>
      <vt:lpstr>Open Sans</vt:lpstr>
      <vt:lpstr>Simple Light</vt:lpstr>
      <vt:lpstr>De Nederlandsche Tafelronde</vt:lpstr>
      <vt:lpstr>Hier komt een kop</vt:lpstr>
      <vt:lpstr>“Hier kan een korte tekst komen te staan”</vt:lpstr>
      <vt:lpstr>Hier komt een kop</vt:lpstr>
      <vt:lpstr>Hier komt een kop</vt:lpstr>
      <vt:lpstr>Bedankt!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Collin Meijer - National PRO</cp:lastModifiedBy>
  <cp:revision>2</cp:revision>
  <dcterms:modified xsi:type="dcterms:W3CDTF">2025-03-20T09:54:48Z</dcterms:modified>
</cp:coreProperties>
</file>